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6" r:id="rId2"/>
    <p:sldId id="257" r:id="rId3"/>
    <p:sldId id="267" r:id="rId4"/>
    <p:sldId id="311" r:id="rId5"/>
    <p:sldId id="313" r:id="rId6"/>
    <p:sldId id="314" r:id="rId7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2B30"/>
    <a:srgbClr val="EA0000"/>
    <a:srgbClr val="FE4C4C"/>
    <a:srgbClr val="FE3C3C"/>
    <a:srgbClr val="00CCFF"/>
    <a:srgbClr val="FF0000"/>
    <a:srgbClr val="FFEBEB"/>
    <a:srgbClr val="FE8485"/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39" autoAdjust="0"/>
    <p:restoredTop sz="95372" autoAdjust="0"/>
  </p:normalViewPr>
  <p:slideViewPr>
    <p:cSldViewPr>
      <p:cViewPr>
        <p:scale>
          <a:sx n="95" d="100"/>
          <a:sy n="95" d="100"/>
        </p:scale>
        <p:origin x="-73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3726" y="306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42399BC-13B3-44EA-A465-9441AB6A84E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23556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Multi-Platform System Management:  “Sysgem Enterprise Manager” (SEM).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2399BC-13B3-44EA-A465-9441AB6A84E0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5956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2399BC-13B3-44EA-A465-9441AB6A84E0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7039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2399BC-13B3-44EA-A465-9441AB6A84E0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127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2399BC-13B3-44EA-A465-9441AB6A84E0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4176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1. All messages sent from the SEM Client</a:t>
            </a:r>
            <a:r>
              <a:rPr lang="en-GB" baseline="0" dirty="0"/>
              <a:t> to target servers will first be ‘signed’ by the SEM Authorization Server and returned to the GUI for onward transition to the target server(s).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2399BC-13B3-44EA-A465-9441AB6A84E0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121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89599-B592-473D-85DE-CF85E2B8E3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3204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CA1E0-21CE-497C-A2E4-385FCEE3DB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8147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07FBD-9124-43F3-9A9C-AF9ED7DC66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1175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17207-4D51-4BA8-8FB6-195A6D0A0D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2388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3A89E-1D9E-490A-9D17-CA4E5CF5A7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8609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ABF6B-4E91-40AC-B632-DF4D3E1D61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1549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D463F-394D-4A2E-9606-D86DFA84AB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547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50B06-9809-4AC5-B320-BFC51F863F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7698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C6A3A-7CC8-46F6-B0AF-18AE2848D2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3489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8F874-1E1D-4539-9300-07147D5A48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5551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1A65D-C6F3-4311-BB4E-BAEC31D227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6737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248400"/>
            <a:ext cx="7848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304800" y="5486400"/>
            <a:ext cx="8772525" cy="1371600"/>
            <a:chOff x="192" y="3456"/>
            <a:chExt cx="5526" cy="864"/>
          </a:xfrm>
        </p:grpSpPr>
        <p:sp>
          <p:nvSpPr>
            <p:cNvPr id="1031" name="Line 8"/>
            <p:cNvSpPr>
              <a:spLocks noChangeShapeType="1"/>
            </p:cNvSpPr>
            <p:nvPr userDrawn="1"/>
          </p:nvSpPr>
          <p:spPr bwMode="auto">
            <a:xfrm flipH="1">
              <a:off x="4992" y="3504"/>
              <a:ext cx="720" cy="76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1032" name="Picture 9" descr="Sysgem Logo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3876"/>
              <a:ext cx="624" cy="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3" name="Group 10"/>
            <p:cNvGrpSpPr>
              <a:grpSpLocks/>
            </p:cNvGrpSpPr>
            <p:nvPr userDrawn="1"/>
          </p:nvGrpSpPr>
          <p:grpSpPr bwMode="auto">
            <a:xfrm>
              <a:off x="4896" y="3456"/>
              <a:ext cx="822" cy="864"/>
              <a:chOff x="4896" y="3456"/>
              <a:chExt cx="822" cy="864"/>
            </a:xfrm>
          </p:grpSpPr>
          <p:sp>
            <p:nvSpPr>
              <p:cNvPr id="1035" name="Line 11"/>
              <p:cNvSpPr>
                <a:spLocks noChangeShapeType="1"/>
              </p:cNvSpPr>
              <p:nvPr userDrawn="1"/>
            </p:nvSpPr>
            <p:spPr bwMode="auto">
              <a:xfrm flipH="1">
                <a:off x="5168" y="3681"/>
                <a:ext cx="550" cy="60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6" name="Line 12"/>
              <p:cNvSpPr>
                <a:spLocks noChangeShapeType="1"/>
              </p:cNvSpPr>
              <p:nvPr userDrawn="1"/>
            </p:nvSpPr>
            <p:spPr bwMode="auto">
              <a:xfrm flipH="1">
                <a:off x="5018" y="3531"/>
                <a:ext cx="695" cy="751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7" name="Line 13"/>
              <p:cNvSpPr>
                <a:spLocks noChangeShapeType="1"/>
              </p:cNvSpPr>
              <p:nvPr userDrawn="1"/>
            </p:nvSpPr>
            <p:spPr bwMode="auto">
              <a:xfrm flipH="1">
                <a:off x="5095" y="3606"/>
                <a:ext cx="622" cy="67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8" name="Line 14"/>
              <p:cNvSpPr>
                <a:spLocks noChangeShapeType="1"/>
              </p:cNvSpPr>
              <p:nvPr userDrawn="1"/>
            </p:nvSpPr>
            <p:spPr bwMode="auto">
              <a:xfrm>
                <a:off x="5713" y="3456"/>
                <a:ext cx="0" cy="864"/>
              </a:xfrm>
              <a:prstGeom prst="line">
                <a:avLst/>
              </a:prstGeom>
              <a:noFill/>
              <a:ln w="762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9" name="Line 15"/>
              <p:cNvSpPr>
                <a:spLocks noChangeShapeType="1"/>
              </p:cNvSpPr>
              <p:nvPr userDrawn="1"/>
            </p:nvSpPr>
            <p:spPr bwMode="auto">
              <a:xfrm>
                <a:off x="4896" y="4293"/>
                <a:ext cx="433" cy="0"/>
              </a:xfrm>
              <a:prstGeom prst="line">
                <a:avLst/>
              </a:prstGeom>
              <a:noFill/>
              <a:ln w="762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034" name="Line 16"/>
            <p:cNvSpPr>
              <a:spLocks noChangeShapeType="1"/>
            </p:cNvSpPr>
            <p:nvPr userDrawn="1"/>
          </p:nvSpPr>
          <p:spPr bwMode="auto">
            <a:xfrm>
              <a:off x="960" y="4032"/>
              <a:ext cx="425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041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81750"/>
            <a:ext cx="838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907D6ACC-0C71-4B2D-823E-CC823ECA31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1038"/>
            <a:ext cx="8229600" cy="2697162"/>
          </a:xfrm>
        </p:spPr>
        <p:txBody>
          <a:bodyPr/>
          <a:lstStyle/>
          <a:p>
            <a:r>
              <a:rPr lang="en-GB" dirty="0"/>
              <a:t>Sysgem Enterprise Manager</a:t>
            </a:r>
            <a:br>
              <a:rPr lang="en-GB" dirty="0"/>
            </a:br>
            <a:r>
              <a:rPr lang="en-GB" dirty="0"/>
              <a:t>(SEM)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117207-4D51-4BA8-8FB6-195A6D0A0D74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349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4525963"/>
          </a:xfrm>
        </p:spPr>
        <p:txBody>
          <a:bodyPr/>
          <a:lstStyle/>
          <a:p>
            <a:pPr marL="400050" lvl="1" indent="0">
              <a:buNone/>
            </a:pPr>
            <a:endParaRPr lang="en-GB" sz="2000" dirty="0">
              <a:solidFill>
                <a:srgbClr val="000000"/>
              </a:solidFill>
            </a:endParaRPr>
          </a:p>
          <a:p>
            <a:pPr marL="400050" lvl="1" indent="0">
              <a:buNone/>
            </a:pPr>
            <a:r>
              <a:rPr lang="en-GB" sz="2000" dirty="0">
                <a:solidFill>
                  <a:srgbClr val="000000"/>
                </a:solidFill>
              </a:rPr>
              <a:t>SEM is a multi-platform product</a:t>
            </a:r>
          </a:p>
          <a:p>
            <a:pPr marL="400050" lvl="1" indent="0">
              <a:buNone/>
            </a:pPr>
            <a:r>
              <a:rPr lang="en-GB" sz="2000" dirty="0">
                <a:solidFill>
                  <a:srgbClr val="000000"/>
                </a:solidFill>
              </a:rPr>
              <a:t>	It supports: Unix, Linux, OpenVMS, Windows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400050" lvl="1" indent="0">
              <a:buNone/>
            </a:pPr>
            <a:r>
              <a:rPr lang="en-GB" sz="2000" dirty="0">
                <a:solidFill>
                  <a:srgbClr val="000000"/>
                </a:solidFill>
              </a:rPr>
              <a:t>SEM has several modules: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Sysgem Account Management </a:t>
            </a:r>
            <a:r>
              <a:rPr lang="en-GB" sz="2000" dirty="0" err="1"/>
              <a:t>SAcM</a:t>
            </a:r>
            <a:endParaRPr lang="en-GB" sz="2000" dirty="0"/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Sysgem System Management </a:t>
            </a:r>
            <a:r>
              <a:rPr lang="en-GB" sz="2000" dirty="0" err="1"/>
              <a:t>SSyM</a:t>
            </a:r>
            <a:endParaRPr lang="en-GB" sz="2000" dirty="0"/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Self-Service Password Reset SSPR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Sysgem Distributed File Synchronizer </a:t>
            </a:r>
            <a:r>
              <a:rPr lang="en-GB" sz="2000" dirty="0" err="1"/>
              <a:t>SFiS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117207-4D51-4BA8-8FB6-195A6D0A0D74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603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452596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Out-of-the box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Easy customization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Ease of 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Secure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Minimal maintenance effort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total cost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117207-4D51-4BA8-8FB6-195A6D0A0D74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01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Ease of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4525963"/>
          </a:xfrm>
        </p:spPr>
        <p:txBody>
          <a:bodyPr/>
          <a:lstStyle/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sz="2500" dirty="0"/>
          </a:p>
          <a:p>
            <a:pPr marL="457200" lvl="1" indent="0">
              <a:buNone/>
            </a:pPr>
            <a:r>
              <a:rPr lang="en-US" sz="2500" dirty="0"/>
              <a:t>Account and System Management: </a:t>
            </a:r>
            <a:endParaRPr lang="en-US" sz="2500" dirty="0" smtClean="0"/>
          </a:p>
          <a:p>
            <a:pPr marL="457200" lvl="1" indent="0">
              <a:buNone/>
            </a:pPr>
            <a:endParaRPr lang="en-US" sz="2500" dirty="0"/>
          </a:p>
          <a:p>
            <a:pPr marL="457200" lvl="1" indent="0">
              <a:buNone/>
            </a:pPr>
            <a:r>
              <a:rPr lang="en-US" sz="2500" dirty="0"/>
              <a:t>Help-desk operators and non-technical people substitute expensive system administrators for routine tasks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 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117207-4D51-4BA8-8FB6-195A6D0A0D74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019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Sysgem Enterprise Manager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117207-4D51-4BA8-8FB6-195A6D0A0D74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457200" y="1513917"/>
            <a:ext cx="7519079" cy="4865497"/>
            <a:chOff x="457200" y="1513917"/>
            <a:chExt cx="7519079" cy="486549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3050728" y="2724979"/>
              <a:ext cx="1652970" cy="1458874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050728" y="2543423"/>
              <a:ext cx="3690244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32" name="Picture 8" descr="C:\Users\Mike\Desktop\IntelServ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55928" y="1513917"/>
              <a:ext cx="1420351" cy="16988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" name="Group 8"/>
            <p:cNvGrpSpPr/>
            <p:nvPr/>
          </p:nvGrpSpPr>
          <p:grpSpPr>
            <a:xfrm>
              <a:off x="4498528" y="3812058"/>
              <a:ext cx="1752600" cy="2567356"/>
              <a:chOff x="4708525" y="3563992"/>
              <a:chExt cx="1945250" cy="2989208"/>
            </a:xfrm>
          </p:grpSpPr>
          <p:pic>
            <p:nvPicPr>
              <p:cNvPr id="1030" name="Picture 6" descr="C:\Users\Mike\Desktop\IntegrityBladeServer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08525" y="3563992"/>
                <a:ext cx="1127125" cy="216841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Picture 6" descr="C:\Users\Mike\Desktop\IntegrityBladeServer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05400" y="3962931"/>
                <a:ext cx="1127125" cy="216841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" name="Picture 6" descr="C:\Users\Mike\Desktop\IntegrityBladeServer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26650" y="4384783"/>
                <a:ext cx="1127125" cy="216841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33" name="Picture 9" descr="C:\Users\Mike\Desktop\workstation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8128" y="1828801"/>
              <a:ext cx="184058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3" descr="C:\Users\Mike\Desktop\stickman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2123475"/>
              <a:ext cx="1681856" cy="16885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TextBox 11"/>
          <p:cNvSpPr txBox="1"/>
          <p:nvPr/>
        </p:nvSpPr>
        <p:spPr>
          <a:xfrm>
            <a:off x="914400" y="3970031"/>
            <a:ext cx="1670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SEM User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124200" y="1957334"/>
            <a:ext cx="5193564" cy="3605266"/>
            <a:chOff x="3160567" y="1949023"/>
            <a:chExt cx="5193564" cy="3605266"/>
          </a:xfrm>
        </p:grpSpPr>
        <p:sp>
          <p:nvSpPr>
            <p:cNvPr id="26" name="TextBox 25"/>
            <p:cNvSpPr txBox="1"/>
            <p:nvPr/>
          </p:nvSpPr>
          <p:spPr>
            <a:xfrm>
              <a:off x="6282144" y="3168135"/>
              <a:ext cx="2071987" cy="6463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dirty="0"/>
                <a:t>SEM Authorization Server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212492" y="5184957"/>
              <a:ext cx="1712308" cy="369332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dirty="0"/>
                <a:t>SEM Agents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160567" y="1949023"/>
              <a:ext cx="1433292" cy="369332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dirty="0">
                  <a:ln w="3175">
                    <a:noFill/>
                  </a:ln>
                </a:rPr>
                <a:t>SEM Client</a:t>
              </a:r>
            </a:p>
          </p:txBody>
        </p:sp>
      </p:grpSp>
      <p:sp>
        <p:nvSpPr>
          <p:cNvPr id="3" name="Flowchart: Document 2"/>
          <p:cNvSpPr/>
          <p:nvPr/>
        </p:nvSpPr>
        <p:spPr>
          <a:xfrm>
            <a:off x="3381913" y="2286000"/>
            <a:ext cx="990600" cy="762000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687183"/>
            <a:ext cx="370217" cy="370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6062" y="1513820"/>
            <a:ext cx="370217" cy="370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2861" y="4106395"/>
            <a:ext cx="465935" cy="465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3847" y="3663187"/>
            <a:ext cx="711634" cy="491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560" y="4572330"/>
            <a:ext cx="367368" cy="367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763000" y="6379414"/>
            <a:ext cx="304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266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0.00231 L 0.11875 0.11983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85" y="61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4.81259E-6 L 0.11667 0.12447 " pathEditMode="relative" rAng="0" ptsTypes="AA">
                                      <p:cBhvr>
                                        <p:cTn id="25" dur="1000" spd="-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33" y="62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3" grpId="0" animBg="1"/>
      <p:bldP spid="3" grpId="1" animBg="1"/>
      <p:bldP spid="3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r>
              <a:rPr lang="en-GB" dirty="0" smtClean="0"/>
              <a:t>Live Demonstration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117207-4D51-4BA8-8FB6-195A6D0A0D74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71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66929</TotalTime>
  <Words>118</Words>
  <Application>Microsoft Office PowerPoint</Application>
  <PresentationFormat>On-screen Show (4:3)</PresentationFormat>
  <Paragraphs>47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Sysgem Enterprise Manager (SEM)</vt:lpstr>
      <vt:lpstr>Overview</vt:lpstr>
      <vt:lpstr>Objectives</vt:lpstr>
      <vt:lpstr>Ease of Use</vt:lpstr>
      <vt:lpstr>Sysgem Enterprise Manager</vt:lpstr>
      <vt:lpstr>Live Demonstration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</dc:creator>
  <cp:lastModifiedBy>Mike</cp:lastModifiedBy>
  <cp:revision>367</cp:revision>
  <cp:lastPrinted>2016-09-02T05:23:23Z</cp:lastPrinted>
  <dcterms:created xsi:type="dcterms:W3CDTF">1601-01-01T00:00:00Z</dcterms:created>
  <dcterms:modified xsi:type="dcterms:W3CDTF">2018-04-30T14:38:17Z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